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87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21E"/>
    <a:srgbClr val="ED7B09"/>
    <a:srgbClr val="CE3010"/>
    <a:srgbClr val="B96007"/>
    <a:srgbClr val="CC9900"/>
    <a:srgbClr val="663300"/>
    <a:srgbClr val="05BEFF"/>
    <a:srgbClr val="CCCC00"/>
    <a:srgbClr val="CD3FBC"/>
    <a:srgbClr val="8F45C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27/6/2024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0"/>
            <a:ext cx="8568952" cy="2060848"/>
          </a:xfrm>
        </p:spPr>
        <p:txBody>
          <a:bodyPr>
            <a:noAutofit/>
          </a:bodyPr>
          <a:lstStyle/>
          <a:p>
            <a:pPr algn="ctr"/>
            <a:r>
              <a:rPr lang="el-GR" sz="5400" dirty="0" smtClean="0"/>
              <a:t>ΖΩΓΡΑΦΙΚΗ ΣΤΙΣ ΕΚΚΛΗΣΙΕΣ</a:t>
            </a:r>
            <a:endParaRPr lang="el-GR" sz="5400" b="1" dirty="0"/>
          </a:p>
        </p:txBody>
      </p:sp>
      <p:pic>
        <p:nvPicPr>
          <p:cNvPr id="4" name="3 - Εικόνα" descr="Captur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6156176" cy="33757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52735"/>
          </a:xfrm>
        </p:spPr>
        <p:txBody>
          <a:bodyPr>
            <a:noAutofit/>
          </a:bodyPr>
          <a:lstStyle/>
          <a:p>
            <a:pPr algn="ctr"/>
            <a:r>
              <a:rPr lang="el-GR" sz="5000" b="1" dirty="0" smtClean="0"/>
              <a:t>ΜΕ ΤΙ ΘΑ ΑΣΧΟΛΗΘΟΥΜΕ:</a:t>
            </a:r>
            <a:endParaRPr lang="el-GR" sz="5000" b="1" dirty="0"/>
          </a:p>
        </p:txBody>
      </p:sp>
      <p:sp>
        <p:nvSpPr>
          <p:cNvPr id="7" name="6 - Υπότιτλος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964488" cy="5301208"/>
          </a:xfrm>
        </p:spPr>
        <p:txBody>
          <a:bodyPr>
            <a:normAutofit/>
          </a:bodyPr>
          <a:lstStyle/>
          <a:p>
            <a:pPr lvl="0" algn="l">
              <a:spcAft>
                <a:spcPts val="576"/>
              </a:spcAft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Θα γνωρίσουμε τη θέση των βυζαντινών εικόνων, τοιχογραφιών και ψηφιδωτών σε έναν ιερό ναό.</a:t>
            </a:r>
          </a:p>
          <a:p>
            <a:pPr lvl="0" algn="l">
              <a:spcAft>
                <a:spcPts val="576"/>
              </a:spcAft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Θα κατανοήσουμε τη σημασία της θέσης των εικόνων, των τοιχογραφιών και των ψηφιδωτών σε έναν ιερό ναό.</a:t>
            </a:r>
          </a:p>
          <a:p>
            <a:pPr lvl="0" algn="l">
              <a:spcAft>
                <a:spcPts val="576"/>
              </a:spcAft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Θα εντοπίσουμε σε έργα της ορθόδοξης χριστιανικής τέχνης αναπαραστάσεις και σύμβολα της ορθόδοξης χριστιανικής πίστης και λατρευτικής ζωής της Εκκλησίας.</a:t>
            </a:r>
          </a:p>
          <a:p>
            <a:pPr lvl="0" algn="l">
              <a:spcAft>
                <a:spcPts val="576"/>
              </a:spcAft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Θα επεξεργαστούμε εικόνες που αναπαριστάνουν γιορτές του Δωδεκαόρτου.</a:t>
            </a:r>
          </a:p>
          <a:p>
            <a:pPr lvl="0" algn="l">
              <a:spcAft>
                <a:spcPts val="576"/>
              </a:spcAft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Θα παρουσιάσουμε στους συμμαθητές/</a:t>
            </a:r>
            <a:r>
              <a:rPr lang="el-GR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τριες</a:t>
            </a:r>
            <a:r>
              <a:rPr lang="el-G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μας τα ευρήματα των ομαδικών εργασιών μας.</a:t>
            </a:r>
          </a:p>
          <a:p>
            <a:pPr lvl="0" algn="l">
              <a:lnSpc>
                <a:spcPct val="110000"/>
              </a:lnSpc>
              <a:spcAft>
                <a:spcPts val="528"/>
              </a:spcAft>
              <a:buFont typeface="Arial" pitchFamily="34" charset="0"/>
              <a:buChar char="•"/>
            </a:pPr>
            <a:endParaRPr lang="el-GR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849488"/>
          </a:xfrm>
        </p:spPr>
        <p:txBody>
          <a:bodyPr>
            <a:normAutofit/>
          </a:bodyPr>
          <a:lstStyle/>
          <a:p>
            <a:pPr algn="ctr"/>
            <a:r>
              <a:rPr lang="el-GR" sz="6000" dirty="0" smtClean="0"/>
              <a:t>«Οι εικόνες είναι βιβλία των αγραμμάτων» </a:t>
            </a:r>
            <a:endParaRPr lang="el-GR" sz="6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685</TotalTime>
  <Words>93</Words>
  <Application>Microsoft Office PowerPoint</Application>
  <PresentationFormat>Προβολή στην οθόνη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Ροή</vt:lpstr>
      <vt:lpstr>ΖΩΓΡΑΦΙΚΗ ΣΤΙΣ ΕΚΚΛΗΣΙΕΣ</vt:lpstr>
      <vt:lpstr>ΜΕ ΤΙ ΘΑ ΑΣΧΟΛΗΘΟΥΜΕ:</vt:lpstr>
      <vt:lpstr>«Οι εικόνες είναι βιβλία των αγραμμάτων»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ΙΩΑΝΝΗΣ ΚΑΠΟΔΙΣΤΡΙΑΣ ΚΑΙ ΤΟ ΕΡΓΟ ΤΟΥ</dc:title>
  <dc:creator>USER</dc:creator>
  <cp:lastModifiedBy>USER</cp:lastModifiedBy>
  <cp:revision>129</cp:revision>
  <dcterms:created xsi:type="dcterms:W3CDTF">2024-02-25T08:30:47Z</dcterms:created>
  <dcterms:modified xsi:type="dcterms:W3CDTF">2024-06-27T08:51:13Z</dcterms:modified>
</cp:coreProperties>
</file>